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16" r:id="rId35"/>
    <p:sldId id="321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15"/>
    <p:restoredTop sz="94740"/>
  </p:normalViewPr>
  <p:slideViewPr>
    <p:cSldViewPr snapToGrid="0" snapToObjects="1">
      <p:cViewPr>
        <p:scale>
          <a:sx n="110" d="100"/>
          <a:sy n="110" d="100"/>
        </p:scale>
        <p:origin x="36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emf"/><Relationship Id="rId4" Type="http://schemas.openxmlformats.org/officeDocument/2006/relationships/image" Target="../media/image41.svg"/><Relationship Id="rId9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626943"/>
              </a:xfrm>
            </p:spPr>
            <p:txBody>
              <a:bodyPr/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626943"/>
              </a:xfrm>
              <a:blipFill>
                <a:blip r:embed="rId2"/>
                <a:stretch>
                  <a:fillRect l="-1086" t="-2186" b="-6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28" y="3898280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/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blipFill>
                <a:blip r:embed="rId4"/>
                <a:stretch>
                  <a:fillRect l="-511"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linear models for more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</a:t>
            </a:r>
            <a:r>
              <a:rPr lang="en-US" dirty="0"/>
              <a:t>. Sigmoid(),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curved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/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That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689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1C9-F114-6246-87C8-3A44354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: typically mean squared error (MSE); must have smooth derivative, so mean absolute error won't work</a:t>
            </a:r>
          </a:p>
          <a:p>
            <a:r>
              <a:rPr lang="en-US" b="1" dirty="0"/>
              <a:t>Classification</a:t>
            </a:r>
            <a:r>
              <a:rPr lang="en-US" dirty="0"/>
              <a:t>: log loss (also called cross entropy)</a:t>
            </a:r>
          </a:p>
          <a:p>
            <a:pPr lvl="1"/>
            <a:r>
              <a:rPr lang="en-US" dirty="0"/>
              <a:t>Penalizes very confident misclassifications strongly </a:t>
            </a:r>
          </a:p>
          <a:p>
            <a:pPr lvl="1"/>
            <a:r>
              <a:rPr lang="en-US" dirty="0"/>
              <a:t>Function of actual y and estimated probabilities, not predicted class</a:t>
            </a:r>
          </a:p>
          <a:p>
            <a:pPr lvl="1"/>
            <a:r>
              <a:rPr lang="en-US" dirty="0"/>
              <a:t>Perfect score is 0 log loss, imperfection gives unbounded scores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cross_entropy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Predictions: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torch.argmax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1325563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35AA-55DA-E747-A206-DCEA396B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48" y="1825625"/>
            <a:ext cx="11073752" cy="4351338"/>
          </a:xfrm>
        </p:spPr>
        <p:txBody>
          <a:bodyPr/>
          <a:lstStyle/>
          <a:p>
            <a:r>
              <a:rPr lang="en-US" dirty="0"/>
              <a:t>loss = </a:t>
            </a:r>
            <a:r>
              <a:rPr lang="en-US" i="1" dirty="0"/>
              <a:t>penalty</a:t>
            </a:r>
            <a:r>
              <a:rPr lang="en-US" dirty="0"/>
              <a:t>(p) if y=1 else </a:t>
            </a:r>
            <a:r>
              <a:rPr lang="en-US" i="1" dirty="0"/>
              <a:t>penalty</a:t>
            </a:r>
            <a:r>
              <a:rPr lang="en-US" dirty="0"/>
              <a:t>(1– p)</a:t>
            </a:r>
          </a:p>
          <a:p>
            <a:r>
              <a:rPr lang="en-US" dirty="0"/>
              <a:t>Let </a:t>
            </a:r>
            <a:r>
              <a:rPr lang="en-US" i="1" dirty="0"/>
              <a:t>penalty</a:t>
            </a:r>
            <a:r>
              <a:rPr lang="en-US" dirty="0"/>
              <a:t>(p) = -log(p)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Two-class log loss: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65303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363656" y="2226661"/>
            <a:ext cx="3331554" cy="354493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2" y="4832952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this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/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/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11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data, normalize numeric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96888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final sigmoid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549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endParaRPr lang="en-US" sz="2800" dirty="0"/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/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637530"/>
          </a:xfrm>
        </p:spPr>
        <p:txBody>
          <a:bodyPr/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(not powerful enough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endParaRPr lang="en-US" dirty="0"/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13261</TotalTime>
  <Words>2078</Words>
  <Application>Microsoft Macintosh PowerPoint</Application>
  <PresentationFormat>Widescreen</PresentationFormat>
  <Paragraphs>241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curved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Common train vs validation loss behavior</vt:lpstr>
      <vt:lpstr>Regularization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110</cp:revision>
  <cp:lastPrinted>2020-11-10T00:58:30Z</cp:lastPrinted>
  <dcterms:created xsi:type="dcterms:W3CDTF">2020-10-31T20:00:39Z</dcterms:created>
  <dcterms:modified xsi:type="dcterms:W3CDTF">2020-11-10T01:01:49Z</dcterms:modified>
</cp:coreProperties>
</file>